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5" d="100"/>
          <a:sy n="45" d="100"/>
        </p:scale>
        <p:origin x="4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427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427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61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75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369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62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268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710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930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247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869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FE685-785D-4AB9-9DF0-DFFD89CF4C45}" type="datetimeFigureOut">
              <a:rPr lang="ru-RU" smtClean="0"/>
              <a:t>22.04.2020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803E7-852B-4ECB-8855-3ABAB9ECE2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077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E83AEB-9A15-4EAE-9450-069680F8E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125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50179E-A760-4720-B309-6E03F9E40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91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22DA93-F899-4A49-9DA7-9D40DDA339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64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61CAB7-5E8D-404E-9005-CC7B2D63D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86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40B147-55CA-450F-AFA0-F16D5962A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040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ЛЕМЕШКИНА</dc:creator>
  <cp:lastModifiedBy>ЕКАТЕРИНА ЛЕМЕШКИНА</cp:lastModifiedBy>
  <cp:revision>1</cp:revision>
  <dcterms:created xsi:type="dcterms:W3CDTF">2020-04-22T12:40:43Z</dcterms:created>
  <dcterms:modified xsi:type="dcterms:W3CDTF">2020-04-22T12:45:30Z</dcterms:modified>
</cp:coreProperties>
</file>